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8" r:id="rId7"/>
    <p:sldId id="263" r:id="rId8"/>
    <p:sldId id="273" r:id="rId9"/>
    <p:sldId id="271" r:id="rId10"/>
    <p:sldId id="272" r:id="rId11"/>
    <p:sldId id="270" r:id="rId12"/>
    <p:sldId id="275" r:id="rId13"/>
    <p:sldId id="274" r:id="rId14"/>
    <p:sldId id="276" r:id="rId15"/>
    <p:sldId id="278" r:id="rId16"/>
    <p:sldId id="279" r:id="rId17"/>
    <p:sldId id="277" r:id="rId18"/>
    <p:sldId id="280" r:id="rId19"/>
    <p:sldId id="264" r:id="rId20"/>
    <p:sldId id="265" r:id="rId21"/>
    <p:sldId id="283" r:id="rId22"/>
    <p:sldId id="282" r:id="rId23"/>
    <p:sldId id="281" r:id="rId24"/>
    <p:sldId id="267" r:id="rId25"/>
    <p:sldId id="284" r:id="rId2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Rix미니버스D R" panose="02000503000000000000" pitchFamily="2" charset="-127"/>
      <p:regular r:id="rId30"/>
    </p:embeddedFont>
    <p:embeddedFont>
      <p:font typeface="아리따-돋움(TTF)-Bold" panose="02020603020101020101" pitchFamily="18" charset="-127"/>
      <p:regular r:id="rId31"/>
    </p:embeddedFont>
    <p:embeddedFont>
      <p:font typeface="Yoon 윤고딕 550_TT" panose="02090603020101020101" pitchFamily="18" charset="-127"/>
      <p:regular r:id="rId32"/>
    </p:embeddedFont>
    <p:embeddedFont>
      <p:font typeface="08서울남산체 세로쓰기" panose="020206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3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61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5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8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1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88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1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6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3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5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A53E-563D-4F56-B50E-CB3BF937907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35A3F-5682-4E35-94A2-403AE5C20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64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0954" y="3073138"/>
            <a:ext cx="574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중간보고서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1864" y="2765361"/>
            <a:ext cx="23391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모바일프로그래밍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6158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819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LInsertViewController.m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2" y="1505991"/>
            <a:ext cx="3062248" cy="45838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21" y="2102452"/>
            <a:ext cx="7877175" cy="1695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3586" y="1505991"/>
            <a:ext cx="743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LInsertViewController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또한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네비게이션바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탭바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뷰의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배경이미지를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설정해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디자인적 요소를 가미했다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51" y="4825250"/>
            <a:ext cx="5686425" cy="1276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83586" y="3871143"/>
            <a:ext cx="743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코어데이터 </a:t>
            </a:r>
            <a:r>
              <a:rPr lang="en-US" altLang="ko-KR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– List Entities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content :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textfield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 입력한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값을 저장한다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 : Save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시간을 저장한다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 : checkmark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여부를 판단하기 위한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0, 1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값을 저장한다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985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510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6335" y="2454018"/>
            <a:ext cx="8884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입력된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버킷리스트는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테이블 뷰로 보여진다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 뷰의 셀을 클릭하면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버킷리스트의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수행완료를 의미하는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checkmark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가 표시된다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그리고 다시 셀을 클릭하면 사라진다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리스트는 저장한 날짜 순으로 정렬된다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ko-KR" altLang="en-US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63" y="1625076"/>
            <a:ext cx="3024050" cy="4571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3" b="19191"/>
          <a:stretch/>
        </p:blipFill>
        <p:spPr>
          <a:xfrm>
            <a:off x="4159967" y="3858753"/>
            <a:ext cx="6524625" cy="683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95600" y="716042"/>
            <a:ext cx="76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ListTableViewController.h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66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510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716042"/>
            <a:ext cx="76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ListTableViewController.h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01" y="1423928"/>
            <a:ext cx="7248525" cy="37909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01" y="5214878"/>
            <a:ext cx="6248400" cy="1409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015" y="3166712"/>
            <a:ext cx="6439301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015" y="3655997"/>
            <a:ext cx="4004110" cy="12432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014" y="5673884"/>
            <a:ext cx="4350619" cy="6691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30943" y="1423317"/>
            <a:ext cx="1401454" cy="20335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30980" y="5196040"/>
            <a:ext cx="1600690" cy="211954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03500" y="4331639"/>
            <a:ext cx="5884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1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체크마크는 이미지로 보여진다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2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초기 값인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NO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일때는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else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구문이 실행되어 체크마크가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NULL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3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셀을 가장 처음으로 선택했을 때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didSelectRowAtIndexPath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(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셀이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선택되었을 때 실행되는 메소드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)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에서의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else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구문에서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값은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YES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가 되고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cellForRowAtIndexPath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if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문장이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참이되며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checkmark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이미지가 나타나게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4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계속 셀을 선택할 때마다 실제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애트리뷰트의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bool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if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문에 따라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바뀌고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checkmark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도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그에따라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보여지게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  <a:endParaRPr lang="ko-KR" altLang="en-US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40670" y="2221309"/>
            <a:ext cx="4588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코어데이터에 저장된 내용을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테이블뷰에서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읽어오는 코드이다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셀에 체크마크가 되었는지 아닌지를 코어데이터가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저장하고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있어야지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어플을 다시 실행시켜도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체크 여부가 남아있다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그래서 코어데이터의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라는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애트리뷰트에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bool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값을 담았으며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초깃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값은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  <a:endParaRPr lang="ko-KR" altLang="en-US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8316" y="3073486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43125" y="4200423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43125" y="3646120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7682" y="5593523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23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510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3150" y="1788705"/>
            <a:ext cx="7019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셀을 왼쪽으로 밀어서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Delete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가 가능하도록 구현하였다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  <a:endParaRPr lang="ko-KR" altLang="en-US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716042"/>
            <a:ext cx="76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ListTableViewController.h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85" y="1617044"/>
            <a:ext cx="2977837" cy="44855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50" y="2306396"/>
            <a:ext cx="7924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2914" y="2433344"/>
            <a:ext cx="7227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‘Did It’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뷰는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적고 실제로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수행한 것들에 대해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인증을 하는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기록을 할 수 있는 뷰이다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 뷰로 실제로 수행했던 리스트들을 볼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각각의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셀의 백그라운드는 사용자가 추가 시 등록한 이미지가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그리고 왼쪽에 사용자가 입력한 대표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 바로 아래에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 보여진다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셀을 클릭 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Title, 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모두 없어지며 전체 이미지만 보여지게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+ Bar Button Item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클릭 시 셀을 추가할 수 있는 뷰로 이동한다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en-US" altLang="ko-KR" sz="2800" spc="600" dirty="0">
                <a:latin typeface="Rix미니버스D R" panose="02000503000000000000" pitchFamily="2" charset="-127"/>
                <a:ea typeface="Rix미니버스D R" panose="02000503000000000000" pitchFamily="2" charset="-127"/>
              </a:rPr>
              <a:t>Did It! </a:t>
            </a:r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CategoryTableViewController.h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7" y="1848721"/>
            <a:ext cx="2718356" cy="4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Did It!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CategoryTableViewController.h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338" y="3417454"/>
            <a:ext cx="99996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코어데이터 </a:t>
            </a:r>
            <a:r>
              <a:rPr lang="en-US" altLang="ko-KR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– Ok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선택시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Titel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을 사라지게 하고 다시 클릭하면 보이게 할 수 있게 하기 위한                   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          YES or NO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값을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초기 값은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정렬을 위해 저장 시간을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Photo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사용자가 카메라나 갤러리를 통해 선택한 이미지를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Binary Data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형태로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사진에 대한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을 저장한다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SubTitle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: 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을 저장한다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40" y="1649219"/>
            <a:ext cx="53149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Did It!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CategoryTableViewController.h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6" y="1423928"/>
            <a:ext cx="7629525" cy="3286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886" y="4778596"/>
            <a:ext cx="1060605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cellForRowAtIndexPath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통해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Title,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SubTitle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Image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값들을 받아온다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처음에는 타이틀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서브타이틀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이미지 모두 셀에서 보여야 하기 때문에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1 check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애트리뷰트가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경우인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else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구문이 실행되어 각각의 값 들이 보이게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이미지는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backgroundView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로 보여지게 되는데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Binary Data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타입으로 변환되어 저장되어 있기 때문에 변환을 해서 넣어준다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5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2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셀을 선택을 한 경우에는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Title, 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은 사라지고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Background Image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만 보여져야 하기 때문에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check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YES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로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(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뒷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페이지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didSelectRowAtIndexPath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에서 값 바뀜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) If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문이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TRUE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일 때의 문장을 수행한다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030" y="3927107"/>
            <a:ext cx="7103444" cy="2695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61411" y="3877194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9937" y="2585805"/>
            <a:ext cx="46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9443" y="1410483"/>
            <a:ext cx="1401454" cy="20335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3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68626" y="1174797"/>
            <a:ext cx="5417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Did It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 셀 들이 채워져 있는 모습이다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애트리뷰트에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저장된 저장 시간을 기준으로 정렬되고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셀을 왼쪽으로 밀어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Delete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도 가능하다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셀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클릭시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check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bool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값이 바뀌며 이미지만 보여주었다가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다시 클릭하면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 함께 보여지게 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전환 시 매끄럽지 못한 움직임으로 인해             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Dissolve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애니메이션을 추가하였다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6500" y="308987"/>
            <a:ext cx="11370817" cy="707886"/>
            <a:chOff x="631886" y="623709"/>
            <a:chExt cx="11370817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631886" y="623709"/>
              <a:ext cx="2263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Layout</a:t>
              </a:r>
              <a:endParaRPr lang="ko-KR" altLang="en-US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5599" y="716042"/>
              <a:ext cx="9107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: Did It! /</a:t>
              </a:r>
              <a:r>
                <a:rPr lang="en-US" altLang="ko-KR" spc="600" dirty="0" err="1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CategoryTableViewController.h</a:t>
              </a:r>
              <a:r>
                <a:rPr lang="en-US" altLang="ko-KR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/m</a:t>
              </a:r>
              <a:endParaRPr lang="ko-KR" altLang="en-US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33502" y="1565200"/>
            <a:ext cx="6335124" cy="4083221"/>
            <a:chOff x="631886" y="1650503"/>
            <a:chExt cx="6335124" cy="40832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886" y="1650503"/>
              <a:ext cx="2718356" cy="408322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017" y="1659033"/>
              <a:ext cx="2718356" cy="40661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4" t="14242" b="66138"/>
            <a:stretch/>
          </p:blipFill>
          <p:spPr>
            <a:xfrm>
              <a:off x="4808586" y="2191936"/>
              <a:ext cx="2158424" cy="798898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35" y="3076575"/>
            <a:ext cx="5771949" cy="35581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885655" y="3057325"/>
            <a:ext cx="1401454" cy="203352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25479" y="3682149"/>
            <a:ext cx="4841957" cy="10342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9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Did It!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CInsertViewController.h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7" y="1635906"/>
            <a:ext cx="2718356" cy="40889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36"/>
          <a:stretch/>
        </p:blipFill>
        <p:spPr>
          <a:xfrm>
            <a:off x="2789517" y="4526047"/>
            <a:ext cx="1802671" cy="17109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31" y="1563277"/>
            <a:ext cx="6210300" cy="3514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57131" y="5067409"/>
            <a:ext cx="7145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수행한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버킷들을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추가할 수 있는 뷰이다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Textfield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통해 대표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을 입력 받고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textView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통해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Sub 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을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입력받는다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이미지는 카메라로 찍거나 앨범에서 불러올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(Test Image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가 프로젝트 파일에 폴더로 있어서 테스트가 가능하다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.)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이미지는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NSData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형태로 바꾸어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photo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애트리뷰트에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저장된다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383" y="4112389"/>
            <a:ext cx="4603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카메라가 없을 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alert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창을 띄운다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Did It!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CInsertViewController.h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1659188"/>
            <a:ext cx="5514975" cy="383857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16383" y="1588542"/>
            <a:ext cx="5095875" cy="2379668"/>
            <a:chOff x="6925686" y="3532588"/>
            <a:chExt cx="5095875" cy="237966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686" y="3673881"/>
              <a:ext cx="5095875" cy="22383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907" b="17589"/>
            <a:stretch/>
          </p:blipFill>
          <p:spPr>
            <a:xfrm>
              <a:off x="7005387" y="3532588"/>
              <a:ext cx="1407094" cy="141293"/>
            </a:xfrm>
            <a:prstGeom prst="rect">
              <a:avLst/>
            </a:prstGeom>
          </p:spPr>
        </p:pic>
      </p:grpSp>
      <p:cxnSp>
        <p:nvCxnSpPr>
          <p:cNvPr id="22" name="직선 연결선 21"/>
          <p:cNvCxnSpPr/>
          <p:nvPr/>
        </p:nvCxnSpPr>
        <p:spPr>
          <a:xfrm>
            <a:off x="5653773" y="1524100"/>
            <a:ext cx="0" cy="2472985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6383" y="4698869"/>
            <a:ext cx="5711162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UIImagePickerController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사용하기 위해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imagePickerControllerDidCancel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didFinishPickingMediaWithInfo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메소드를 정의하였고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8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selectPicture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takePicture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액션을 통해 사진을 찍고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         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갤러리에서 이지미를 불러온다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439375" y="3997085"/>
            <a:ext cx="1915354" cy="199529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53275" y="5000705"/>
            <a:ext cx="1998220" cy="177686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25371" y="1643580"/>
            <a:ext cx="959850" cy="20447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06121" y="2758938"/>
            <a:ext cx="959850" cy="204470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1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9831" y="2399009"/>
            <a:ext cx="2751074" cy="245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 spc="3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2014111514</a:t>
            </a:r>
          </a:p>
          <a:p>
            <a:pPr>
              <a:lnSpc>
                <a:spcPct val="250000"/>
              </a:lnSpc>
            </a:pPr>
            <a:r>
              <a:rPr lang="ko-KR" altLang="en-US" sz="1600" spc="3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컴퓨터학과</a:t>
            </a:r>
            <a:endParaRPr lang="en-US" altLang="ko-KR" sz="1600" spc="3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600" spc="3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권민하</a:t>
            </a:r>
            <a:endParaRPr lang="en-US" altLang="ko-KR" sz="1600" spc="3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600" spc="3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minha61@naver.com</a:t>
            </a:r>
            <a:endParaRPr lang="ko-KR" altLang="en-US" sz="1600" spc="3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231" y="1624888"/>
            <a:ext cx="28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개발자소개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752301" y="2209664"/>
            <a:ext cx="501506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4516" r="1101" b="21680"/>
          <a:stretch/>
        </p:blipFill>
        <p:spPr>
          <a:xfrm>
            <a:off x="4039388" y="2469822"/>
            <a:ext cx="2115376" cy="24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8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0313" y="1423928"/>
            <a:ext cx="7072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‘Diary’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뷰는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작성하거나 수행된 인증리스트를 작성함에 있어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메모를 하거나 감상평을 쓴다 던지 줄 글로 기록할 수 있는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기능을한다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 뷰를 통해 기록된 것들이 리스트 형태로 보이며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                    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다이어리의 제목과 기록한 날짜가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cell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right detail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방식으로 보여진다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+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버튼을 통해 다이어리를 추가할 수 있으며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각 셀을 클릭하면 다이어리를 상세하게 볼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16897" y="399017"/>
            <a:ext cx="11370817" cy="707886"/>
            <a:chOff x="631886" y="623709"/>
            <a:chExt cx="11370817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631886" y="623709"/>
              <a:ext cx="2263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Layout</a:t>
              </a:r>
              <a:endParaRPr lang="ko-KR" altLang="en-US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5599" y="716042"/>
              <a:ext cx="9107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: </a:t>
              </a:r>
              <a:r>
                <a:rPr lang="en-US" altLang="ko-KR" sz="2800" spc="600" dirty="0">
                  <a:latin typeface="Rix미니버스D R" panose="02000503000000000000" pitchFamily="2" charset="-127"/>
                  <a:ea typeface="Rix미니버스D R" panose="02000503000000000000" pitchFamily="2" charset="-127"/>
                </a:rPr>
                <a:t>Diary</a:t>
              </a:r>
              <a:r>
                <a:rPr lang="en-US" altLang="ko-KR" sz="28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/</a:t>
              </a:r>
              <a:r>
                <a:rPr lang="en-US" altLang="ko-KR" spc="600" dirty="0" err="1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DiaryTableViewController.h</a:t>
              </a:r>
              <a:r>
                <a:rPr lang="en-US" altLang="ko-KR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/m</a:t>
              </a:r>
              <a:endParaRPr lang="ko-KR" altLang="en-US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1423928"/>
            <a:ext cx="3099597" cy="46721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04" y="3511002"/>
            <a:ext cx="5286375" cy="1276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0313" y="4835690"/>
            <a:ext cx="7072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코어데이터 </a:t>
            </a:r>
            <a:r>
              <a:rPr lang="en-US" altLang="ko-KR" sz="14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Diary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다이어리의 제목을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Content :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다이어리의 내용을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 : Save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한 날짜와 시간을 담는다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18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16897" y="399017"/>
            <a:ext cx="11370817" cy="707886"/>
            <a:chOff x="631886" y="623709"/>
            <a:chExt cx="11370817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631886" y="623709"/>
              <a:ext cx="2263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Layout</a:t>
              </a:r>
              <a:endParaRPr lang="ko-KR" altLang="en-US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5599" y="716042"/>
              <a:ext cx="9107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: Diary /</a:t>
              </a:r>
              <a:r>
                <a:rPr lang="en-US" altLang="ko-KR" spc="600" dirty="0" err="1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DiaryTableViewController.h</a:t>
              </a:r>
              <a:r>
                <a:rPr lang="en-US" altLang="ko-KR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/m</a:t>
              </a:r>
              <a:endParaRPr lang="ko-KR" altLang="en-US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3" y="4154132"/>
            <a:ext cx="5581650" cy="169545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35634" y="1323554"/>
            <a:ext cx="7918451" cy="2130574"/>
            <a:chOff x="370048" y="3384483"/>
            <a:chExt cx="7918451" cy="21305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49" b="39478"/>
            <a:stretch/>
          </p:blipFill>
          <p:spPr>
            <a:xfrm>
              <a:off x="370049" y="4203066"/>
              <a:ext cx="7896225" cy="103552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26"/>
            <a:stretch/>
          </p:blipFill>
          <p:spPr>
            <a:xfrm>
              <a:off x="392274" y="3384483"/>
              <a:ext cx="7896225" cy="59579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09" b="65333"/>
            <a:stretch/>
          </p:blipFill>
          <p:spPr>
            <a:xfrm>
              <a:off x="392273" y="3884816"/>
              <a:ext cx="7896225" cy="323478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16"/>
            <a:stretch/>
          </p:blipFill>
          <p:spPr>
            <a:xfrm>
              <a:off x="370048" y="5184761"/>
              <a:ext cx="7896225" cy="330296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535634" y="3678041"/>
            <a:ext cx="1114943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92550" y="2419682"/>
            <a:ext cx="4238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 뷰의 셀에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보이게 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Date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경우 년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일 만 보이게 나타낸다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1748" y="4206051"/>
            <a:ext cx="4929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 View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 선택한 셀이 무엇인지 알려주기 위해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prepareForSegue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메소드를 사용했다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 View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NSManagedObject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형태의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detailDiary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 선택한 셀의 인덱스 정보를 전달한다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11820" y="2430714"/>
            <a:ext cx="5374983" cy="9697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49520" y="4115632"/>
            <a:ext cx="1119911" cy="242038"/>
          </a:xfrm>
          <a:prstGeom prst="rect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5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48341" y="1705227"/>
            <a:ext cx="61233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다이어리를 추가할 수 있는 뷰이다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텍스트 뷰를 통해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content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값을 받아온다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Save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버튼을 누르면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Diary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엔티티의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애트리뷰트들에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값이 저장된다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96408" y="513718"/>
            <a:ext cx="11370817" cy="707886"/>
            <a:chOff x="631886" y="623709"/>
            <a:chExt cx="11370817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631886" y="623709"/>
              <a:ext cx="22637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Layout</a:t>
              </a:r>
              <a:endParaRPr lang="ko-KR" altLang="en-US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5599" y="716042"/>
              <a:ext cx="9107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: Diary /</a:t>
              </a:r>
              <a:r>
                <a:rPr lang="en-US" altLang="ko-KR" spc="600" dirty="0" err="1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DInsertViewController.h</a:t>
              </a:r>
              <a:r>
                <a:rPr lang="en-US" altLang="ko-KR" spc="600" dirty="0"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/m</a:t>
              </a:r>
              <a:endParaRPr lang="ko-KR" altLang="en-US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8" y="1828800"/>
            <a:ext cx="2900848" cy="4360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26" y="1491305"/>
            <a:ext cx="2894767" cy="43725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" r="10615"/>
          <a:stretch/>
        </p:blipFill>
        <p:spPr>
          <a:xfrm>
            <a:off x="5717406" y="3026416"/>
            <a:ext cx="587141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881" y="1992707"/>
            <a:ext cx="7072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DetailViewController.h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에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NSManagedObject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타입의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detailDiary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변수를 선언한다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이것을 통해 상위 뷰에서 셀의 정보를 받아올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5599" y="716042"/>
            <a:ext cx="910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Diary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DetailViewController.h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71" y="1667130"/>
            <a:ext cx="2900848" cy="43603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92" y="2743676"/>
            <a:ext cx="3914775" cy="2476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340692" y="4235471"/>
            <a:ext cx="7373253" cy="1383800"/>
            <a:chOff x="2128022" y="5586362"/>
            <a:chExt cx="7373253" cy="13838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33" r="7183"/>
            <a:stretch/>
          </p:blipFill>
          <p:spPr>
            <a:xfrm>
              <a:off x="2128022" y="5846355"/>
              <a:ext cx="7373253" cy="11238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24" b="90522"/>
            <a:stretch/>
          </p:blipFill>
          <p:spPr>
            <a:xfrm>
              <a:off x="2128022" y="5586362"/>
              <a:ext cx="6535855" cy="259993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221874" y="3496807"/>
            <a:ext cx="7269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DetailViewController.m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viewDidLoad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에서 선택된 셀의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Title, Content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값을 가져온다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Date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값은 년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일 시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: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분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: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초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AM or PM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의 형태로 가져온다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240729" y="3331530"/>
            <a:ext cx="7053664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7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4131" y="999094"/>
            <a:ext cx="495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App Icon</a:t>
            </a:r>
            <a:endParaRPr lang="ko-KR" altLang="en-US" sz="4000" spc="600" dirty="0"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9616" y="3017883"/>
            <a:ext cx="4153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사이즈에 맞게 아이콘의 크기를 조절하여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앱의 아이콘을 지정하였다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91" y="1850257"/>
            <a:ext cx="6219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8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6896" y="623561"/>
            <a:ext cx="495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소감 및 건의사항</a:t>
            </a:r>
            <a:endParaRPr lang="ko-KR" altLang="en-US" sz="4000" spc="600" dirty="0"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0628" y="1275710"/>
            <a:ext cx="8970745" cy="539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처음에는 오브젝트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가 어떤 언어인지도 잘 몰랐지만</a:t>
            </a: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한 학기가 끝난 이 순간에는 굉장히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익숙해져있다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모바일프로그래밍 강의를 들으면서 컴퓨터학과로 정말 해보고 싶은 프로그래밍을 한 것 같다 생각하고</a:t>
            </a: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이걸 토대로 앞으로 더 공부해 더 발전된 앱을 만들어 보고 싶다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과제의 경우 수업 내에 하는 과제가 있는데 물론 그것도 좋지만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수업 이후 집에서 일주일 가량 시간을 가지고 과제를 풀어보는 것도 좋다고 생각한다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중간 기말로 나눠 숙제라는 큰 프로젝트를 해보니 그 전에 과제로 조금조금 맛보는 것이</a:t>
            </a: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숙제에 있어서 또 습득에 있어서 좋을 것 같다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그리고 </a:t>
            </a:r>
            <a:r>
              <a:rPr lang="en-US" altLang="ko-KR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ios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에 있어서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스위프트언어가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떠오르고 있는데 물론 오브젝트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도 필요하겠지만</a:t>
            </a: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스위프트를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알아가지 못해서 아쉽다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추가하고 싶은 주제는 테이블 뷰에 대해서 조금 더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심도있게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배우면 좋을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것같다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기본 테이블 뷰가 아니라 직접 셀을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커스텀해서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만들 수 있는 법을 배우면 좋을 것 같다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기말고사는 내게 어려웠다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계속 앱이 죽는 바람에 못하기도 하였고</a:t>
            </a: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다시 집에 와서 했다면 분명 금방 문제를 고칠 수 있었을 것 같아 너무나도 아쉬운 시험이었다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앱 만드는 것을 당장에 평가한다는 것은 정말 어려운 일인 것 같다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그날에 따라 나의 결과물이 달라질 수도 있는 것이고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그리고 중간고사는 굉장히 무난했다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하지만 다들 그렇게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받아들여서인지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1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잘친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것 같다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그래서 나도 나름 열심히 했지만 상위권에 끼지 못하는 현실이 안타까웠다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많은 것을 배우고 느껴가는 강의였습니다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정말 배우고 습득한 좋은 강의였습니다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  <a:r>
              <a:rPr lang="ko-KR" altLang="en-US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지금까지 수고하셨어요 교수님</a:t>
            </a: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82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5951" y="1187777"/>
            <a:ext cx="431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개발동기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5951" y="1928441"/>
            <a:ext cx="9067166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처음엔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얼마남지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않은 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2017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년에 유용하게 사용할 수 있는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디데이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일기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할 일 리스트를 관리할 수 있는 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자기관리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어플을 만들 예정이었으나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너무나 간단하고 이미 시중에도 많이 나와있기 때문에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자기관리 어플을 업그레이드해서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en-US" altLang="ko-KR" sz="2800" b="1" dirty="0">
                <a:latin typeface="Rix미니버스D R" panose="02000503000000000000" pitchFamily="2" charset="-127"/>
                <a:ea typeface="Rix미니버스D R" panose="02000503000000000000" pitchFamily="2" charset="-127"/>
              </a:rPr>
              <a:t>Bucket Diary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만들었다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죽기 전에 해보고 싶은 것들을 정리한 일종의 목록이다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그리고 누구나 자신만의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가지고 살아가고 있다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내가 하고 싶은 것들을 리스트를 통해 알아보고 관리하며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언제까지나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버킷리스트만으로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남지 않고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실제로 리스트 안의 소망들을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이루어보고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이룬 소망들을 잊지 않게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기록해보자라는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취지에서 만들게 되었다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spcBef>
                <a:spcPts val="140"/>
              </a:spcBef>
              <a:spcAft>
                <a:spcPts val="140"/>
              </a:spcAft>
            </a:pP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spcBef>
                <a:spcPts val="140"/>
              </a:spcBef>
              <a:spcAft>
                <a:spcPts val="140"/>
              </a:spcAft>
            </a:pP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기존의 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자기관리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’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어플의 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‘List’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는 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‘Bucket List’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로 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‘Timeline’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은 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‘Did It’(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리스트 수행 인증 부분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)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으로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‘Diary’</a:t>
            </a:r>
            <a:r>
              <a:rPr lang="ko-KR" altLang="en-US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는 기존과 비슷하다</a:t>
            </a:r>
            <a:r>
              <a:rPr lang="en-US" altLang="ko-KR" sz="12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874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065" y="1112362"/>
            <a:ext cx="431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err="1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앱소개</a:t>
            </a:r>
            <a:endParaRPr lang="ko-KR" altLang="en-US" sz="3200" spc="600" dirty="0"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8877" y="1903706"/>
            <a:ext cx="7041824" cy="315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버킷다이어리는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죽기 전에 해보고 싶은 일을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리스트로 만들어 관리할 수 있고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완료했을 때 완료했다는 인증 샷을 남겨 기록할 수 있다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또한 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생각하거나 수행함에 있어서 필요한 것들을 노트할 수 있도록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다이어리 기능도 있기 때문에 이름을 </a:t>
            </a:r>
            <a:r>
              <a:rPr lang="en-US" altLang="ko-KR" sz="16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</a:t>
            </a:r>
            <a:r>
              <a:rPr lang="ko-KR" altLang="en-US" sz="1600" b="1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버킷다이어리</a:t>
            </a:r>
            <a:r>
              <a:rPr lang="en-US" altLang="ko-KR" sz="1600" b="1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’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로 지었다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80"/>
              </a:spcBef>
            </a:pP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사용자들은 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</a:t>
            </a:r>
            <a:r>
              <a:rPr lang="ko-KR" altLang="en-US" sz="16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버킷다이어리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’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통해 내 맘 속에 품고 있었던</a:t>
            </a:r>
            <a:endParaRPr lang="en-US" altLang="ko-KR" sz="16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  <a:spcBef>
                <a:spcPts val="180"/>
              </a:spcBef>
            </a:pP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작거나 또는 큰 다양한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ko-KR" altLang="en-US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소망들을 기록하고 관리할 수 있게 될 것이다</a:t>
            </a:r>
            <a:r>
              <a:rPr lang="en-US" altLang="ko-KR" sz="16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5" y="2092078"/>
            <a:ext cx="2997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15762" y="2303194"/>
            <a:ext cx="431472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어플의 전체 뷰 레이아웃이다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메인 뷰로 시작해 빨간 문 모양의 버튼을 누르면 실제적인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버킷다이어리의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기능을 수행할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전체 뷰를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탭바로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분류해 두었으며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‘List’, ‘Did It’, ‘Diary’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세 개의 큰 뷰들이 있고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각각의 뷰 안에서는 역할에 알맞게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리스트를 보여주고 추가 수정할 수 있다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61237" y="1154315"/>
            <a:ext cx="6600929" cy="4852010"/>
            <a:chOff x="754911" y="781050"/>
            <a:chExt cx="6600929" cy="48520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"/>
            <a:stretch/>
          </p:blipFill>
          <p:spPr>
            <a:xfrm>
              <a:off x="754911" y="781050"/>
              <a:ext cx="6600929" cy="32705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07" y="4038941"/>
              <a:ext cx="5558829" cy="15941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3284" y="4313831"/>
            <a:ext cx="900917" cy="34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Main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07586" y="3631122"/>
            <a:ext cx="900917" cy="34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List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4616" y="5244220"/>
            <a:ext cx="104696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Did It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5054" y="2075901"/>
            <a:ext cx="900917" cy="316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Diary View</a:t>
            </a:r>
          </a:p>
        </p:txBody>
      </p:sp>
    </p:spTree>
    <p:extLst>
      <p:ext uri="{BB962C8B-B14F-4D97-AF65-F5344CB8AC3E}">
        <p14:creationId xmlns:p14="http://schemas.microsoft.com/office/powerpoint/2010/main" val="354590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510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</a:t>
            </a:r>
            <a:r>
              <a:rPr lang="en-US" altLang="ko-KR" sz="2800" spc="600" dirty="0">
                <a:latin typeface="Rix미니버스D R" panose="02000503000000000000" pitchFamily="2" charset="-127"/>
                <a:ea typeface="Rix미니버스D R" panose="02000503000000000000" pitchFamily="2" charset="-127"/>
              </a:rPr>
              <a:t>Main View</a:t>
            </a:r>
            <a:endParaRPr lang="ko-KR" altLang="en-US" sz="2800" spc="600" dirty="0">
              <a:latin typeface="Rix미니버스D R" panose="02000503000000000000" pitchFamily="2" charset="-127"/>
              <a:ea typeface="Rix미니버스D R" panose="02000503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3677" y="2632380"/>
            <a:ext cx="76993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어플 실행 시 가장 먼저 보이게 되는 뷰이다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메인 뷰로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버킷다이어리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어플의 로고와 함께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빨간 문 모양을 한 버튼으로 실제 어플 관련 작업을 할 수 있는 뷰들로 이동하게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버튼을 다음 뷰를 보여주는 탭 바 컨트롤러와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show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로 연결하였다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4" y="1547859"/>
            <a:ext cx="3097034" cy="46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4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76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en-US" altLang="ko-KR" sz="2800" spc="600" dirty="0">
                <a:latin typeface="Rix미니버스D R" panose="02000503000000000000" pitchFamily="2" charset="-127"/>
                <a:ea typeface="Rix미니버스D R" panose="02000503000000000000" pitchFamily="2" charset="-127"/>
              </a:rPr>
              <a:t>List</a:t>
            </a:r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ListTableViewController.h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9" y="1537638"/>
            <a:ext cx="3045285" cy="458382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417501" y="2490721"/>
            <a:ext cx="7661084" cy="2462213"/>
            <a:chOff x="4226115" y="387851"/>
            <a:chExt cx="7661084" cy="2462213"/>
          </a:xfrm>
        </p:grpSpPr>
        <p:sp>
          <p:nvSpPr>
            <p:cNvPr id="9" name="TextBox 8"/>
            <p:cNvSpPr txBox="1"/>
            <p:nvPr/>
          </p:nvSpPr>
          <p:spPr>
            <a:xfrm>
              <a:off x="4226115" y="387851"/>
              <a:ext cx="7661084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메인 뷰에서 버튼 클릭 시 가장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먼저보이는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뷰이다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.</a:t>
              </a:r>
            </a:p>
            <a:p>
              <a:endPara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  <a:p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List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뷰는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버킷리스트를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만들고 관리하는 뷰이다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.</a:t>
              </a:r>
            </a:p>
            <a:p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테이블 뷰로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만들어져있으며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네비게이션 바를 통해 리스트를 추가할 수 있다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.</a:t>
              </a:r>
            </a:p>
            <a:p>
              <a:endPara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  <a:p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테이블 뷰 배경 이미지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, 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셀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선택시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배경 색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, 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네비게이션 바 배경색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, 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탭 바 배경 색을 </a:t>
              </a:r>
              <a:endPara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  <a:p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모두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버킷다이어리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어플과 어울리게 디자인하였다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.</a:t>
              </a:r>
            </a:p>
            <a:p>
              <a:endPara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  <a:p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     Bar Button Item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인 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+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를 누르면 </a:t>
              </a:r>
              <a:r>
                <a:rPr lang="ko-KR" altLang="en-US" sz="1400" dirty="0" err="1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버킷리스트를</a:t>
              </a:r>
              <a:r>
                <a:rPr lang="ko-KR" altLang="en-US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 추가할 수 있는 페이지로 이동한다</a:t>
              </a:r>
              <a:r>
                <a:rPr lang="en-US" altLang="ko-KR" sz="1400" dirty="0">
                  <a:latin typeface="08서울남산체 세로쓰기" panose="02020603020101020101" pitchFamily="18" charset="-127"/>
                  <a:ea typeface="08서울남산체 세로쓰기" panose="02020603020101020101" pitchFamily="18" charset="-127"/>
                </a:rPr>
                <a:t>.</a:t>
              </a:r>
            </a:p>
            <a:p>
              <a:endPara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  <a:p>
              <a:endPara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4" t="4651" r="1369" b="87926"/>
            <a:stretch/>
          </p:blipFill>
          <p:spPr>
            <a:xfrm>
              <a:off x="4338083" y="2222289"/>
              <a:ext cx="470046" cy="395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9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769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ListTableViewController.h</a:t>
            </a:r>
            <a:r>
              <a:rPr lang="en-US" altLang="ko-KR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9" y="1790474"/>
            <a:ext cx="8105775" cy="3752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1794" y="2065064"/>
            <a:ext cx="56565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어플의 디자인을 위해서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네비게이션바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탭바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테이블뷰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테이블뷰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셀에 대해 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각각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RGB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값으로 색을 주고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이미지를 적용시킨 코드이다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  <a:endParaRPr lang="ko-KR" altLang="en-US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1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1886" y="623709"/>
            <a:ext cx="226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Layout</a:t>
            </a:r>
            <a:endParaRPr lang="ko-KR" altLang="en-US" sz="40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716042"/>
            <a:ext cx="819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List /</a:t>
            </a:r>
            <a:r>
              <a:rPr lang="en-US" altLang="ko-KR" spc="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LInsertViewController.m</a:t>
            </a:r>
            <a:endParaRPr lang="ko-KR" altLang="en-US" sz="2800" spc="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6116" y="1552030"/>
            <a:ext cx="743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추가할 수 있는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LInsertViewController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이다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- </a:t>
            </a:r>
            <a:r>
              <a:rPr lang="en-US" altLang="ko-KR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Textfield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를 통해 추가할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버킷리스트를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받고</a:t>
            </a: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Bar Button Item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인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Save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버튼을 누르면 텍스트필드에 입력한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버킷리스트와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      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저장한 시간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,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체크마크 판별을 위한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bool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값이 코어데이터에 저장이 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                           </a:t>
            </a:r>
          </a:p>
          <a:p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 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bool 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값은 처음 </a:t>
            </a:r>
            <a:r>
              <a:rPr lang="ko-KR" altLang="en-US" sz="1400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저장시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NO</a:t>
            </a:r>
            <a:r>
              <a:rPr lang="ko-KR" altLang="en-US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값으로 저장된다</a:t>
            </a:r>
            <a:r>
              <a:rPr lang="en-US" altLang="ko-KR" sz="1400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endParaRPr lang="en-US" altLang="ko-KR" sz="1400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47" y="2950644"/>
            <a:ext cx="6172200" cy="3019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2" y="1505991"/>
            <a:ext cx="3062248" cy="45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0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1624</Words>
  <Application>Microsoft Office PowerPoint</Application>
  <PresentationFormat>와이드스크린</PresentationFormat>
  <Paragraphs>221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배달의민족 주아</vt:lpstr>
      <vt:lpstr>Arial</vt:lpstr>
      <vt:lpstr>맑은 고딕</vt:lpstr>
      <vt:lpstr>Rix미니버스D R</vt:lpstr>
      <vt:lpstr>아리따-돋움(TTF)-Bold</vt:lpstr>
      <vt:lpstr>Yoon 윤고딕 550_TT</vt:lpstr>
      <vt:lpstr>08서울남산체 세로쓰기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권민하</dc:creator>
  <cp:lastModifiedBy>권민하</cp:lastModifiedBy>
  <cp:revision>33</cp:revision>
  <dcterms:created xsi:type="dcterms:W3CDTF">2016-11-30T14:04:31Z</dcterms:created>
  <dcterms:modified xsi:type="dcterms:W3CDTF">2016-12-21T19:52:46Z</dcterms:modified>
</cp:coreProperties>
</file>